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83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33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8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21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42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88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81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38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0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51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E7A6-3343-40DE-966F-1A633C07EAEA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211B-F3AC-4DA1-9FFC-4469EF7042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9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QUESTIONS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62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4" y="-9054"/>
            <a:ext cx="3220016" cy="1758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1" y="164801"/>
            <a:ext cx="4943475" cy="6600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57" y="1788503"/>
            <a:ext cx="4563513" cy="48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0"/>
            <a:ext cx="3419475" cy="153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" y="81906"/>
            <a:ext cx="4838700" cy="665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563" y="2654552"/>
            <a:ext cx="5810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5" y="0"/>
            <a:ext cx="3971925" cy="200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1675" cy="678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47" y="3887992"/>
            <a:ext cx="5829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0"/>
            <a:ext cx="4343400" cy="159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" y="194696"/>
            <a:ext cx="5848350" cy="6124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48" y="1715867"/>
            <a:ext cx="57721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42" y="0"/>
            <a:ext cx="3853758" cy="2001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" y="0"/>
            <a:ext cx="4245574" cy="6417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042" y="969428"/>
            <a:ext cx="4267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8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5576" cy="6667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33" y="389299"/>
            <a:ext cx="5482898" cy="62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6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" y="297585"/>
            <a:ext cx="5762625" cy="599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06" y="388072"/>
            <a:ext cx="5857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695325"/>
            <a:ext cx="57721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" y="72428"/>
            <a:ext cx="5275886" cy="63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2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1"/>
            <a:ext cx="58864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1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8475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0833"/>
            <a:ext cx="4963751" cy="425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61" y="224780"/>
            <a:ext cx="56007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3" y="218059"/>
            <a:ext cx="4976623" cy="6047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74" y="2401808"/>
            <a:ext cx="60293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1" y="0"/>
            <a:ext cx="5962650" cy="6734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41" y="2084466"/>
            <a:ext cx="58864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33707" cy="6545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72" y="1967596"/>
            <a:ext cx="60483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2" y="90535"/>
            <a:ext cx="5729346" cy="6510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88" y="2363709"/>
            <a:ext cx="58578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4" y="0"/>
            <a:ext cx="6067425" cy="659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29" y="119062"/>
            <a:ext cx="5857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8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3125" cy="689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322136"/>
            <a:ext cx="62865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43"/>
            <a:ext cx="5943600" cy="613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75" y="667693"/>
            <a:ext cx="6000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9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8" y="0"/>
            <a:ext cx="5867400" cy="670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27" y="630631"/>
            <a:ext cx="45910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5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9148" cy="6733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545" y="605874"/>
            <a:ext cx="6457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0"/>
            <a:ext cx="5699863" cy="6612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17" y="257175"/>
            <a:ext cx="4457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995362"/>
            <a:ext cx="58864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60733"/>
            <a:ext cx="5434330" cy="6588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92748"/>
            <a:ext cx="5715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7685" cy="6701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52" y="609600"/>
            <a:ext cx="56673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4474" cy="6619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647" y="1076325"/>
            <a:ext cx="57626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83410"/>
            <a:ext cx="5594350" cy="6568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35" y="260985"/>
            <a:ext cx="4362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" y="111125"/>
            <a:ext cx="5800725" cy="6534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42" y="533400"/>
            <a:ext cx="58197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7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"/>
            <a:ext cx="5895975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9" y="129540"/>
            <a:ext cx="5493385" cy="64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2960" cy="6714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813435"/>
            <a:ext cx="57816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25"/>
            <a:ext cx="5734050" cy="6581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635317"/>
            <a:ext cx="57531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" y="101917"/>
            <a:ext cx="5762625" cy="641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45" y="387666"/>
            <a:ext cx="57721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5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5050" cy="6772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92" y="190500"/>
            <a:ext cx="44481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0"/>
            <a:ext cx="5157221" cy="6142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51" y="138914"/>
            <a:ext cx="457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433387"/>
            <a:ext cx="56864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9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67322"/>
            <a:ext cx="5915025" cy="6543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30" y="325120"/>
            <a:ext cx="5753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33362"/>
            <a:ext cx="6019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72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5975" cy="6334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22" y="0"/>
            <a:ext cx="4158370" cy="65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4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053"/>
            <a:ext cx="3173516" cy="1937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61" y="172977"/>
            <a:ext cx="5166511" cy="633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00404"/>
            <a:ext cx="5079617" cy="45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0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" y="96193"/>
            <a:ext cx="5876925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349" y="889691"/>
            <a:ext cx="5791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7" y="223837"/>
            <a:ext cx="5981700" cy="641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61" y="223837"/>
            <a:ext cx="4985253" cy="63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2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8" y="162963"/>
            <a:ext cx="4959619" cy="623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47" y="237959"/>
            <a:ext cx="5473199" cy="6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7" y="155795"/>
            <a:ext cx="4295775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47" y="497658"/>
            <a:ext cx="44386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6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7" y="223224"/>
            <a:ext cx="3849808" cy="6634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09" y="470780"/>
            <a:ext cx="3622116" cy="60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83113" cy="2609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13263"/>
            <a:ext cx="5619750" cy="6305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5093"/>
            <a:ext cx="4160989" cy="188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4798949"/>
            <a:ext cx="64484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" y="92044"/>
            <a:ext cx="5517380" cy="63748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66" y="265757"/>
            <a:ext cx="56578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8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150" cy="679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14" y="235201"/>
            <a:ext cx="4610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9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0"/>
            <a:ext cx="5391668" cy="6473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78" y="518499"/>
            <a:ext cx="5734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25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5819775" cy="682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58" y="1410832"/>
            <a:ext cx="5953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" y="0"/>
            <a:ext cx="5409767" cy="6654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44" y="510389"/>
            <a:ext cx="63150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1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" y="66628"/>
            <a:ext cx="5734050" cy="654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39" y="163999"/>
            <a:ext cx="5442205" cy="66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9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52"/>
            <a:ext cx="5762625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50963"/>
            <a:ext cx="59817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43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5772150" cy="670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16" y="1166906"/>
            <a:ext cx="5715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5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5950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98" y="89079"/>
            <a:ext cx="5495924" cy="65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4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16072" cy="65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90" y="223300"/>
            <a:ext cx="61055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3484" cy="658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14" y="620586"/>
            <a:ext cx="58959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36"/>
            <a:ext cx="5772150" cy="659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88" y="225723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3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7"/>
            <a:ext cx="5724525" cy="635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79" y="282449"/>
            <a:ext cx="61817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3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5848350" cy="682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56" y="394863"/>
            <a:ext cx="58674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48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12"/>
            <a:ext cx="5781675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267909"/>
            <a:ext cx="5724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2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86"/>
            <a:ext cx="5156326" cy="6418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88" y="807739"/>
            <a:ext cx="58293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150" cy="6600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04" y="222659"/>
            <a:ext cx="4052706" cy="63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375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46034"/>
            <a:ext cx="5962650" cy="4067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0"/>
            <a:ext cx="5101250" cy="42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9550" cy="1895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992"/>
            <a:ext cx="4019550" cy="507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22" y="1280263"/>
            <a:ext cx="56673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1" y="180361"/>
            <a:ext cx="5781675" cy="5972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80361"/>
            <a:ext cx="5829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</Words>
  <Application>Microsoft Office PowerPoint</Application>
  <PresentationFormat>Widescreen</PresentationFormat>
  <Paragraphs>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PROGRAMMING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QUESTIONS</dc:title>
  <dc:creator>Microsoft account</dc:creator>
  <cp:lastModifiedBy>Microsoft account</cp:lastModifiedBy>
  <cp:revision>27</cp:revision>
  <dcterms:created xsi:type="dcterms:W3CDTF">2024-12-28T09:06:41Z</dcterms:created>
  <dcterms:modified xsi:type="dcterms:W3CDTF">2025-01-11T11:45:09Z</dcterms:modified>
</cp:coreProperties>
</file>